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AC1E-7396-4B22-9106-98854E74A40C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8591-62CE-49CA-8454-5D3A2AC1E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22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AC1E-7396-4B22-9106-98854E74A40C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8591-62CE-49CA-8454-5D3A2AC1E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9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AC1E-7396-4B22-9106-98854E74A40C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8591-62CE-49CA-8454-5D3A2AC1E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16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AC1E-7396-4B22-9106-98854E74A40C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8591-62CE-49CA-8454-5D3A2AC1E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91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AC1E-7396-4B22-9106-98854E74A40C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8591-62CE-49CA-8454-5D3A2AC1E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42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AC1E-7396-4B22-9106-98854E74A40C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8591-62CE-49CA-8454-5D3A2AC1E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30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AC1E-7396-4B22-9106-98854E74A40C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8591-62CE-49CA-8454-5D3A2AC1E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9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AC1E-7396-4B22-9106-98854E74A40C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8591-62CE-49CA-8454-5D3A2AC1E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65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AC1E-7396-4B22-9106-98854E74A40C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8591-62CE-49CA-8454-5D3A2AC1E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8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AC1E-7396-4B22-9106-98854E74A40C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8591-62CE-49CA-8454-5D3A2AC1E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7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AC1E-7396-4B22-9106-98854E74A40C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08591-62CE-49CA-8454-5D3A2AC1E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5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EAC1E-7396-4B22-9106-98854E74A40C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08591-62CE-49CA-8454-5D3A2AC1E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0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Firstname.LastnameXXX@student.mckinneyisd.ne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vanslibrary.weebly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09" y="1122363"/>
            <a:ext cx="11630374" cy="36591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2200" y="177800"/>
            <a:ext cx="922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Evans Middle School’s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6" name="04 Storms In Afri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7" name="04 Storms In Afri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98271" y="5388429"/>
            <a:ext cx="72825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Get ready to VOTE!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6324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75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numSld="999" showWhenStopped="0">
                <p:cTn id="2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229" y="261257"/>
            <a:ext cx="1147898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Adobe Caslon Pro Bold" panose="0205070206050A020403" pitchFamily="18" charset="0"/>
              </a:rPr>
              <a:t>Here are our sweet sixteen books!</a:t>
            </a:r>
            <a:endParaRPr lang="en-US" sz="6000" dirty="0">
              <a:solidFill>
                <a:schemeClr val="accent1">
                  <a:lumMod val="75000"/>
                </a:schemeClr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76920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From the Prairie’s Conference: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95" y="2292583"/>
            <a:ext cx="1728270" cy="24601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75" y="3924703"/>
            <a:ext cx="1716405" cy="259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513" y="2292583"/>
            <a:ext cx="1670957" cy="25317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438" y="4003221"/>
            <a:ext cx="1753962" cy="25146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494" y="2275056"/>
            <a:ext cx="1682525" cy="24776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22" y="4003221"/>
            <a:ext cx="1619019" cy="24438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043" y="2200250"/>
            <a:ext cx="1566606" cy="24601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058" y="4003221"/>
            <a:ext cx="1683229" cy="251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2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25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2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250"/>
                            </p:stCondLst>
                            <p:childTnLst>
                              <p:par>
                                <p:cTn id="40" presetID="2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250"/>
                            </p:stCondLst>
                            <p:childTnLst>
                              <p:par>
                                <p:cTn id="45" presetID="2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250"/>
                            </p:stCondLst>
                            <p:childTnLst>
                              <p:par>
                                <p:cTn id="50" presetID="2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32671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From the North Plains Conference!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7" y="2095501"/>
            <a:ext cx="1763485" cy="25650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71" y="3796638"/>
            <a:ext cx="1643025" cy="25374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933" y="2074504"/>
            <a:ext cx="1720661" cy="26070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580" y="3825961"/>
            <a:ext cx="1676400" cy="23948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436" y="2053508"/>
            <a:ext cx="1597735" cy="2411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118" y="3792558"/>
            <a:ext cx="1656044" cy="25091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252" y="1996324"/>
            <a:ext cx="1635619" cy="24688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243" y="3850701"/>
            <a:ext cx="1663896" cy="248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1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" presetClass="entr" presetSubtype="3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GET READY FOR THE GAMES!</a:t>
            </a:r>
            <a:endParaRPr lang="en-US" sz="6000" dirty="0">
              <a:solidFill>
                <a:srgbClr val="0070C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9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You will vote every two weeks, beginning April 15</a:t>
            </a:r>
            <a:r>
              <a:rPr lang="en-US" sz="3900" baseline="30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</a:t>
            </a:r>
            <a:r>
              <a:rPr lang="en-US" sz="39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  The winners of the first weeks’ games will advance to the Elite 8.</a:t>
            </a:r>
          </a:p>
          <a:p>
            <a:r>
              <a:rPr lang="en-US" sz="39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 week of April 29</a:t>
            </a:r>
            <a:r>
              <a:rPr lang="en-US" sz="3900" baseline="30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</a:t>
            </a:r>
            <a:r>
              <a:rPr lang="en-US" sz="39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, you will vote and the winners advance to the Final 4.</a:t>
            </a:r>
          </a:p>
          <a:p>
            <a:r>
              <a:rPr lang="en-US" sz="39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 finals will begin May 13th.  </a:t>
            </a:r>
          </a:p>
          <a:p>
            <a:endParaRPr lang="en-US" sz="39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 algn="ctr">
              <a:buNone/>
            </a:pPr>
            <a:r>
              <a:rPr lang="en-US" sz="6600" dirty="0" smtClean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Who will win?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100" y="3422638"/>
            <a:ext cx="2997200" cy="343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6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How do I vote?</a:t>
            </a:r>
            <a:endParaRPr lang="en-US" sz="6600" dirty="0">
              <a:solidFill>
                <a:srgbClr val="0070C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929" y="1690688"/>
            <a:ext cx="6862082" cy="422170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3978729" cy="4351338"/>
          </a:xfrm>
        </p:spPr>
        <p:txBody>
          <a:bodyPr/>
          <a:lstStyle/>
          <a:p>
            <a:r>
              <a:rPr lang="en-US" dirty="0" smtClean="0"/>
              <a:t>Go to EMS Library Website</a:t>
            </a:r>
          </a:p>
          <a:p>
            <a:r>
              <a:rPr lang="en-US" dirty="0" smtClean="0"/>
              <a:t>Click on Tournament of Books Button</a:t>
            </a:r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919357" y="4849586"/>
            <a:ext cx="1796143" cy="1453243"/>
          </a:xfrm>
          <a:prstGeom prst="straightConnector1">
            <a:avLst/>
          </a:prstGeom>
          <a:ln>
            <a:tailEnd type="triangle"/>
          </a:ln>
          <a:scene3d>
            <a:camera prst="perspectiveContrastingLeftFacing"/>
            <a:lightRig rig="threePt" dir="t"/>
          </a:scene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17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You will log in with your MISD Gmail account</a:t>
            </a:r>
            <a:endParaRPr lang="en-US" dirty="0">
              <a:solidFill>
                <a:srgbClr val="0070C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What is my MISD Gmail Username and Password?</a:t>
            </a:r>
          </a:p>
          <a:p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Go to </a:t>
            </a:r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google.com-Click Sign In  </a:t>
            </a:r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  <a:hlinkClick r:id="rId2"/>
              </a:rPr>
              <a:t>Firstname.LastnameXXX@student.mckinneyisd.net</a:t>
            </a:r>
            <a:endParaRPr lang="en-US" sz="32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Password:  8 digit birthday</a:t>
            </a:r>
          </a:p>
          <a:p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 XXX stands for the last three digits of your ID number</a:t>
            </a:r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</a:p>
          <a:p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 </a:t>
            </a:r>
            <a:r>
              <a:rPr lang="en-US" sz="3200" dirty="0">
                <a:latin typeface="Andalus" panose="02020603050405020304" pitchFamily="18" charset="-78"/>
                <a:cs typeface="Andalus" panose="02020603050405020304" pitchFamily="18" charset="-78"/>
              </a:rPr>
              <a:t>first time you will need to click </a:t>
            </a:r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Agree</a:t>
            </a:r>
            <a:endParaRPr lang="en-US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Then </a:t>
            </a:r>
            <a:r>
              <a:rPr lang="en-US" sz="3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use the Google form and vote for your favorites!</a:t>
            </a:r>
            <a:endParaRPr lang="en-US" sz="32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9809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6000"/>
    </mc:Choice>
    <mc:Fallback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dvAuto="20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428" y="332468"/>
            <a:ext cx="12103100" cy="1325563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We will update our board every two weeks</a:t>
            </a:r>
            <a:endParaRPr lang="en-US" sz="4800" dirty="0">
              <a:solidFill>
                <a:srgbClr val="0070C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187" y="2542792"/>
            <a:ext cx="112710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Which books will make the Elite 8?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128" y="3835173"/>
            <a:ext cx="5239657" cy="270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31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Remember,</a:t>
            </a:r>
            <a:br>
              <a:rPr lang="en-US" sz="6600" dirty="0" smtClean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US" sz="6600" dirty="0" smtClean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Evans Library Website!</a:t>
            </a:r>
            <a:endParaRPr lang="en-US" sz="6600" dirty="0">
              <a:solidFill>
                <a:srgbClr val="0070C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www.evanslibrary.weebly.com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sz="4800" dirty="0" smtClean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We have book trailers for all of the books!</a:t>
            </a:r>
          </a:p>
          <a:p>
            <a:r>
              <a:rPr lang="en-US" sz="4800" dirty="0" smtClean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We have the books to check out!</a:t>
            </a:r>
          </a:p>
          <a:p>
            <a:r>
              <a:rPr lang="en-US" sz="4800" dirty="0" smtClean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We have the voting form</a:t>
            </a:r>
          </a:p>
          <a:p>
            <a:endParaRPr lang="en-US" sz="4800" dirty="0">
              <a:solidFill>
                <a:srgbClr val="0070C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35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56418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Let the Games Begin!</a:t>
            </a:r>
            <a:endParaRPr lang="en-US" sz="8800" dirty="0">
              <a:solidFill>
                <a:srgbClr val="0070C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57" y="3037114"/>
            <a:ext cx="8467804" cy="341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0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212</Words>
  <Application>Microsoft Office PowerPoint</Application>
  <PresentationFormat>Widescreen</PresentationFormat>
  <Paragraphs>30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Adobe Caslon Pro Bold</vt:lpstr>
      <vt:lpstr>Andalus</vt:lpstr>
      <vt:lpstr>Arial</vt:lpstr>
      <vt:lpstr>Arial Black</vt:lpstr>
      <vt:lpstr>Baskerville Old Face</vt:lpstr>
      <vt:lpstr>Calibri</vt:lpstr>
      <vt:lpstr>Calibri Light</vt:lpstr>
      <vt:lpstr>Office Theme</vt:lpstr>
      <vt:lpstr>PowerPoint Presentation</vt:lpstr>
      <vt:lpstr>PowerPoint Presentation</vt:lpstr>
      <vt:lpstr>From the North Plains Conference!</vt:lpstr>
      <vt:lpstr>GET READY FOR THE GAMES!</vt:lpstr>
      <vt:lpstr>How do I vote?</vt:lpstr>
      <vt:lpstr>You will log in with your MISD Gmail account</vt:lpstr>
      <vt:lpstr>We will update our board every two weeks</vt:lpstr>
      <vt:lpstr>Remember, The Evans Library Website!</vt:lpstr>
      <vt:lpstr>PowerPoint Presentation</vt:lpstr>
    </vt:vector>
  </TitlesOfParts>
  <Company>McKinney Independent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 Owens</dc:creator>
  <cp:lastModifiedBy>MaryAnn Owens</cp:lastModifiedBy>
  <cp:revision>57</cp:revision>
  <dcterms:created xsi:type="dcterms:W3CDTF">2015-04-03T14:47:11Z</dcterms:created>
  <dcterms:modified xsi:type="dcterms:W3CDTF">2015-04-13T18:59:39Z</dcterms:modified>
</cp:coreProperties>
</file>